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56" r:id="rId6"/>
    <p:sldId id="357" r:id="rId7"/>
    <p:sldId id="358" r:id="rId8"/>
    <p:sldId id="291" r:id="rId9"/>
    <p:sldId id="290" r:id="rId10"/>
    <p:sldId id="292" r:id="rId11"/>
    <p:sldId id="338" r:id="rId12"/>
    <p:sldId id="359" r:id="rId13"/>
    <p:sldId id="339" r:id="rId14"/>
    <p:sldId id="360" r:id="rId15"/>
    <p:sldId id="361" r:id="rId16"/>
    <p:sldId id="362" r:id="rId17"/>
    <p:sldId id="293" r:id="rId18"/>
    <p:sldId id="365" r:id="rId19"/>
    <p:sldId id="354" r:id="rId20"/>
    <p:sldId id="363" r:id="rId21"/>
  </p:sldIdLst>
  <p:sldSz cx="9144000" cy="6858000" type="screen4x3"/>
  <p:notesSz cx="7077075" cy="936307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356"/>
            <p14:sldId id="357"/>
            <p14:sldId id="358"/>
            <p14:sldId id="291"/>
            <p14:sldId id="290"/>
            <p14:sldId id="292"/>
            <p14:sldId id="338"/>
            <p14:sldId id="359"/>
            <p14:sldId id="339"/>
            <p14:sldId id="360"/>
            <p14:sldId id="361"/>
            <p14:sldId id="362"/>
            <p14:sldId id="293"/>
            <p14:sldId id="365"/>
            <p14:sldId id="354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114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2755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114" y="8892755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049" tIns="46525" rIns="93049" bIns="465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6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840771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DNA: The Genetic Material 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484526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584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 Structure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" y="1219200"/>
            <a:ext cx="68199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Erwin Chargaff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analyzed the amount of A, G, T, and C in the DNA of various species.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Chargaff’s rule: C = G and T = A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800" b="1" dirty="0">
              <a:cs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E5F752C-BE5E-4212-ACDE-C8BB3C4A2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305785"/>
            <a:ext cx="4218234" cy="31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 Structure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699" y="1487537"/>
            <a:ext cx="7581901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Rosalind Franklin and Maurice Wilkins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X-ray diffraction techniques indicated that DNA was a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double helix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or twisted ladder shape.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double helix shape was formed by two strands of nucleotides twisted around each other.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800" b="1" dirty="0">
              <a:cs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44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 Structure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" y="1461224"/>
            <a:ext cx="76581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James Watson and Francis Crick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Using Franklin’s and Chargaff’s data, Watson and Crick measured the width of the helix and the spacing of the bases.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They built a model that conformed Franklin’s and Chargaff’s data.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800" b="1" dirty="0">
              <a:cs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39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 Structure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699" y="1514594"/>
            <a:ext cx="7581901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Important features of the model constructed by Watson and Crick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Two outside strands consist of alternating deoxyribose and phosphate.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Cytosine and guanine bases pair to each other by three hydrogen bonds.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Thymine and adenine bases pair to each other by two hydrogen bonds.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800" b="1" dirty="0">
              <a:cs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5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 Structure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59736"/>
            <a:ext cx="78486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Nucleotides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Nucleotides are the subunits of nucleic acids. They consist of: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5-carbon sugar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Phosphate group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Nitrogenous base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800" b="1" dirty="0">
              <a:cs typeface="Helvetic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9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 Structure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579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Nucleotides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4795F6B-4550-448B-84C4-150F42146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17" y="2599837"/>
            <a:ext cx="7435684" cy="27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8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 Structure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09849"/>
            <a:ext cx="79248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DNA Structure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DNA often is compared to a twisted ladder.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Rails of the ladder are represented by the alternating deoxyribose and phosphate.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pairs of bases (cytosine-guanine or thymine-adenine) form the steps.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Purine base always binds to a pyrimidine base.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Helvetica Light"/>
              <a:cs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86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 Structure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165591"/>
            <a:ext cx="79248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Orientation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DNA molecules have specific orientations of the two strands: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top strand is said to be oriented 5’ to 3’.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bottom strand is oriented 3’ to 5’.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Helvetica Light"/>
              <a:cs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E4A192B-15C3-4CCE-9BB1-8D489FA7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722522"/>
            <a:ext cx="5410200" cy="28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5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524000"/>
            <a:ext cx="6842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Which experiments led to the discovery of DNA, and which led to the structure of DNA?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0" y="1539507"/>
            <a:ext cx="2621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double helix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46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524000"/>
            <a:ext cx="72586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+mj-lt"/>
              </a:rPr>
              <a:t>nucleic acid: </a:t>
            </a:r>
            <a:r>
              <a:rPr lang="en-US" sz="2600" dirty="0">
                <a:latin typeface="+mj-lt"/>
              </a:rPr>
              <a:t>complex biomolecule that stores cellular information in the form of a code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34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61224"/>
            <a:ext cx="73152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Frederick Griffith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carried out experiments that led to the conclusion that a substance can transform bacteria.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These experiments set the stage for the search to identify the transforming factor.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Helvetica Light"/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5435" y="1219200"/>
            <a:ext cx="7704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Griffith’s transformation experiment demonstrated the change of rough bacteria into smooth bacteria.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76F25B7-BABC-4A41-8EE3-2702A4738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09492"/>
            <a:ext cx="5867400" cy="38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" y="1385768"/>
            <a:ext cx="7848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>
                <a:cs typeface="Helvetica"/>
              </a:rPr>
              <a:t>Oswald Avery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identified the molecule that transformed the R strain of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S. pneumoniae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into the S strain.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Avery concluded that when the S cells were killed, DNA was released.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 bacteria incorporated this DNA into their cells and changed into S cells.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219200"/>
            <a:ext cx="4800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cs typeface="Helvetica"/>
              </a:rPr>
              <a:t>Alfred Hershey                         and Martha Chase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They used radioactive labeling to trace bacteriophage DNA and protein.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They concluded that the bacteriophage DNA was injected into the cell and provided the genetic information needed to produce new viruses.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2486969-5A1F-40E7-AFC1-BFEB7C4ED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19199"/>
            <a:ext cx="2667000" cy="55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0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Discovery of DNA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601C50-20D4-4CA7-9236-A71905172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68817"/>
              </p:ext>
            </p:extLst>
          </p:nvPr>
        </p:nvGraphicFramePr>
        <p:xfrm>
          <a:off x="685800" y="1624636"/>
          <a:ext cx="7848600" cy="439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3339297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3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  <a:cs typeface="Helvetica Light"/>
                        </a:rPr>
                        <a:t>Summary of Hershey-Chase Results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i="1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i="1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(Viruses labeled with 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32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P)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Group 2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(Viruses labeled with </a:t>
                      </a:r>
                      <a:r>
                        <a:rPr lang="en-US" sz="2000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S)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Infected Bacteria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Liquid with Viruses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Infected Bacteria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Liquid with Viruses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9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Labeled viral DNA (</a:t>
                      </a:r>
                      <a:r>
                        <a:rPr lang="en-US" sz="1800" b="0" i="0" u="none" strike="noStrike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P) found in the bacteria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Viral replication occurred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 viruses contained </a:t>
                      </a:r>
                      <a:r>
                        <a:rPr lang="en-US" sz="1800" b="0" i="0" u="none" strike="noStrike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labeled DNA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viral replication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labeled viral proteins (</a:t>
                      </a:r>
                      <a:r>
                        <a:rPr lang="en-US" sz="1800" b="0" i="0" u="none" strike="noStrike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Viral replication occurred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 viruses did not have a label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Labeled proteins found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viral replication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687203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5DECFA-BEE4-4734-8C1D-0170F31FB6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74E1DB-53D5-49EA-A019-8E31A4CBE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79246F-FED9-4EC6-8D26-FE52DC309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8460</TotalTime>
  <Words>558</Words>
  <Application>Microsoft Macintosh PowerPoint</Application>
  <PresentationFormat>On-screen Show (4:3)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Helvetica Light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56</cp:revision>
  <cp:lastPrinted>2018-06-19T00:04:25Z</cp:lastPrinted>
  <dcterms:created xsi:type="dcterms:W3CDTF">2018-06-13T21:31:09Z</dcterms:created>
  <dcterms:modified xsi:type="dcterms:W3CDTF">2023-12-15T17:34:36Z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