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66" r:id="rId6"/>
    <p:sldId id="261" r:id="rId7"/>
    <p:sldId id="331" r:id="rId8"/>
    <p:sldId id="291" r:id="rId9"/>
    <p:sldId id="367" r:id="rId10"/>
    <p:sldId id="368" r:id="rId11"/>
    <p:sldId id="369" r:id="rId12"/>
    <p:sldId id="370" r:id="rId13"/>
    <p:sldId id="290" r:id="rId14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66"/>
            <p14:sldId id="261"/>
            <p14:sldId id="331"/>
            <p14:sldId id="291"/>
            <p14:sldId id="367"/>
            <p14:sldId id="368"/>
            <p14:sldId id="369"/>
            <p14:sldId id="370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840771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Replication of DNA 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48452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2</a:t>
            </a:r>
            <a:endParaRPr lang="en-US" sz="24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Comparing DNA Replication                        in Eukaryotes and Prokaryotes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764774"/>
            <a:ext cx="77046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Eukaryotic DNA unwinds in multiple areas as DNA is replicated.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prokaryotes, the circular DNA strand is opened at one origin of replication.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4065CF-E3CF-4E62-84D8-9D520239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80591"/>
            <a:ext cx="5562600" cy="27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524000"/>
            <a:ext cx="691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How does DNA replicate?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3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42849" y="1456754"/>
            <a:ext cx="4364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semiconservative replication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2849" y="2098921"/>
            <a:ext cx="360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DNA polymerase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42849" y="2741089"/>
            <a:ext cx="3983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Okazaki fragment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9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5240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template: </a:t>
            </a:r>
            <a:r>
              <a:rPr lang="en-US" sz="2800" dirty="0">
                <a:latin typeface="+mj-lt"/>
              </a:rPr>
              <a:t>a molecule of DNA that is a pattern for synthesis of a new DNA molecule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3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Semiconservative Replication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0100" y="1128370"/>
            <a:ext cx="73152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semiconservative replication</a:t>
            </a:r>
            <a:r>
              <a:rPr lang="en-US" sz="2800" dirty="0">
                <a:solidFill>
                  <a:srgbClr val="A3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parental strands of DNA separate, serve as templates, and produce DNA molecules that have one strand of parental DNA and one strand of new DNA.</a:t>
            </a:r>
          </a:p>
          <a:p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0A09805-C7A3-455B-87CD-776C518E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12" y="3276600"/>
            <a:ext cx="6312776" cy="28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Semiconservative Replication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1717" y="1080075"/>
            <a:ext cx="7648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Semiconservative replication has three main stages: unwinding, base pairing, and joining.</a:t>
            </a:r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941D38B-36DF-49AA-9665-ECB8D1609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03" y="2514601"/>
            <a:ext cx="7409397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Semiconservative Replication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366897"/>
            <a:ext cx="7315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Unwinding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helicase, an enzyme, unwinds the helix, breaking the hydrogen bonds between bases.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Single-stranded binding proteins keep the DNA strands separate during replication.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RNA primase adds a short segment of RNA, called an RNA primer, on each DNA strand.</a:t>
            </a:r>
          </a:p>
          <a:p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7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Semiconservative Replication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1366897"/>
            <a:ext cx="79248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Base pairing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enzyme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DNA polymerase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adds appropriate nucleotides to the new DNA strand from the 3’ end.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leading strand is built continuously, and the lagging strand is built discontinuously in small segments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Okazaki fragments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49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Semiconservative Replication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1366897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cs typeface="Helvetica"/>
              </a:rPr>
              <a:t>Joining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polymerase removes the RNA primer and fills in the place with DNA nucleotides.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the primer has been replaced, DNA ligase links the two sections.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64689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C11AB-2CF6-471F-9262-7E8D58AA9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01B4C-EDEF-41A7-B5A9-3335934B1A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D6842D-7087-4E26-8E1A-B4482A87B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440</TotalTime>
  <Words>249</Words>
  <Application>Microsoft Macintosh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57</cp:revision>
  <cp:lastPrinted>2018-06-06T15:11:12Z</cp:lastPrinted>
  <dcterms:created xsi:type="dcterms:W3CDTF">2018-06-13T21:31:09Z</dcterms:created>
  <dcterms:modified xsi:type="dcterms:W3CDTF">2023-12-15T17:36:08Z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