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9" r:id="rId6"/>
    <p:sldId id="358" r:id="rId7"/>
    <p:sldId id="359" r:id="rId8"/>
    <p:sldId id="291" r:id="rId9"/>
    <p:sldId id="367" r:id="rId10"/>
    <p:sldId id="350" r:id="rId11"/>
    <p:sldId id="290" r:id="rId12"/>
    <p:sldId id="360" r:id="rId13"/>
    <p:sldId id="361" r:id="rId14"/>
    <p:sldId id="368" r:id="rId15"/>
    <p:sldId id="362" r:id="rId16"/>
    <p:sldId id="369" r:id="rId17"/>
    <p:sldId id="363" r:id="rId18"/>
    <p:sldId id="364" r:id="rId19"/>
    <p:sldId id="365" r:id="rId20"/>
    <p:sldId id="366" r:id="rId21"/>
    <p:sldId id="370" r:id="rId22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259"/>
            <p14:sldId id="358"/>
            <p14:sldId id="359"/>
            <p14:sldId id="291"/>
            <p14:sldId id="367"/>
            <p14:sldId id="350"/>
            <p14:sldId id="290"/>
            <p14:sldId id="360"/>
            <p14:sldId id="361"/>
            <p14:sldId id="368"/>
            <p14:sldId id="362"/>
            <p14:sldId id="369"/>
            <p14:sldId id="363"/>
            <p14:sldId id="364"/>
            <p14:sldId id="365"/>
            <p14:sldId id="366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1" autoAdjust="0"/>
    <p:restoredTop sz="94740"/>
  </p:normalViewPr>
  <p:slideViewPr>
    <p:cSldViewPr>
      <p:cViewPr varScale="1">
        <p:scale>
          <a:sx n="140" d="100"/>
          <a:sy n="140" d="100"/>
        </p:scale>
        <p:origin x="216" y="184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9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489845"/>
            <a:ext cx="8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The Origin of Life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3981" y="21336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2</a:t>
            </a:r>
            <a:endParaRPr lang="en-US" sz="24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Origins: Modern Ideas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3ACCBB5-CD56-483E-9186-2C05B3397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72354"/>
            <a:ext cx="6105834" cy="567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7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Origins: Modern Ideas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62568" y="1524000"/>
            <a:ext cx="701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Making Proteins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Life requires proteins, not just amino acids.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One possible mechanism for the formation of proteins would be if amino acids were bound to a clay particle, a common sediment in early oceans.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869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Origins: Modern Ideas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DFF4DA2-0F41-4077-B4A3-3DEE94F88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30" y="1219200"/>
            <a:ext cx="7897075" cy="542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96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Origins: Modern Ideas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935" y="1447800"/>
            <a:ext cx="75522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Genetic Code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Many biologists consider RNA to have been life’s first coding system.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RNA can act like enzymes called ribozymes; it may have carried out early life processes.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Other researchers have proposed that clay crystals could have provided an initial template for RNA replication.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711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Origins: Modern Ideas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935" y="1463457"/>
            <a:ext cx="75522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Molecules to Cells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Formation of membranes was an important step in the evolution of life.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Researchers have investigated ways of enclosing molecules in membranes, but the connection between various chemical events and the overall path to cells is unresolved.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191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Cellular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935" y="1447800"/>
            <a:ext cx="75522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Scientists hypothesize that the first cells were prokaryotes.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Prokaryotes are smaller and simpler than eukaryotic cells.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Prokaryotes are m</a:t>
            </a:r>
            <a:r>
              <a:rPr lang="en-US" sz="2800" dirty="0">
                <a:latin typeface="+mj-lt"/>
              </a:rPr>
              <a:t>ost similar to modern-day archaea.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Modern archaea are found in extreme environments that are similar to early Earth.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590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Cellular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3400" y="1492508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Photosynthesizing Prokaryotes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Early earth lacked free oxygen until about 1.8 billion years ago.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Evidence that iron oxide was formed by oxygen is found in banded iron formations in sedimentary rocks.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Fossil evidence of photosynthesizing prokaryotes called cyanobacteria has been found in rocks as old as 3.5 billion years.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Cyanobacteria eventually produced enough oxygen to support the formation of the ozone layer.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988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Endosymbiont Theory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935" y="1416308"/>
            <a:ext cx="75522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Lynn Margulis proposed the </a:t>
            </a:r>
            <a:r>
              <a:rPr lang="en-US" sz="2800" b="1" dirty="0">
                <a:latin typeface="+mj-lt"/>
              </a:rPr>
              <a:t>endosymbiont</a:t>
            </a:r>
            <a:r>
              <a:rPr lang="en-US" sz="2800" dirty="0">
                <a:latin typeface="+mj-lt"/>
              </a:rPr>
              <a:t>  </a:t>
            </a:r>
            <a:r>
              <a:rPr lang="en-US" sz="2800" b="1" dirty="0">
                <a:latin typeface="+mj-lt"/>
              </a:rPr>
              <a:t>theory</a:t>
            </a:r>
            <a:r>
              <a:rPr lang="en-US" sz="2800" dirty="0">
                <a:latin typeface="+mj-lt"/>
              </a:rPr>
              <a:t>, which proposed that ancestral eukaryotic cells absorbed prokaryotic cells, which evolved into organelles.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Prokaryotes entered eukaryotic cells as undigested food or parasites.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Their relationship became mutually beneficial.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theory explains the double membranes around mitochondria and chloroplasts.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102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Endosymbiont Theory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4E44CCC-0766-4A20-9381-318CBF9AA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268" y="1143000"/>
            <a:ext cx="6477000" cy="55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5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8298" y="390256"/>
            <a:ext cx="767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cs typeface="Proxima Nova Light"/>
              </a:rPr>
              <a:t>Focus </a:t>
            </a:r>
            <a:r>
              <a:rPr lang="en-US" sz="3200" b="1" dirty="0">
                <a:solidFill>
                  <a:srgbClr val="E46C0A"/>
                </a:solidFill>
                <a:latin typeface="+mj-lt"/>
                <a:cs typeface="Proxima Nova Light"/>
              </a:rPr>
              <a:t>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3040" y="1447800"/>
            <a:ext cx="699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How does the theory of biogenesis relate to modern ideas of cellular life?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761151" y="3077075"/>
            <a:ext cx="33743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endosymbiotic theory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61151" y="1540877"/>
            <a:ext cx="37553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spontaneous generation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61151" y="2308976"/>
            <a:ext cx="36791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theory of biogenesis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27824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0987" y="1524000"/>
            <a:ext cx="725861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+mj-lt"/>
              </a:rPr>
              <a:t>amino acid: </a:t>
            </a:r>
            <a:r>
              <a:rPr lang="en-US" sz="2600" dirty="0">
                <a:latin typeface="+mj-lt"/>
              </a:rPr>
              <a:t>building blocks for proteins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Origins: Early Ideas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Spontaneous generation</a:t>
            </a:r>
            <a:r>
              <a:rPr lang="en-US" sz="2800" dirty="0">
                <a:latin typeface="+mj-lt"/>
              </a:rPr>
              <a:t>, one of the earliest ideas about how life is produced, suggested that life arises from nonlife.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People believed that worms, insects, and fish arose from mud.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84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Origins: Early Ideas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1447800"/>
            <a:ext cx="784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Francesco Redi tested the idea that flies arose from rotting meat in 1668. He hypothesized that other flies, not meat, produced flies.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744F9C1-3BAD-4A6D-BB07-37C2ED257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2" y="3200400"/>
            <a:ext cx="8610596" cy="295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7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Origins: Early Ideas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1000" y="1179554"/>
            <a:ext cx="8458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The </a:t>
            </a:r>
            <a:r>
              <a:rPr lang="en-US" sz="2800" b="1" dirty="0">
                <a:latin typeface="+mj-lt"/>
              </a:rPr>
              <a:t>theory of biogenesis </a:t>
            </a:r>
            <a:r>
              <a:rPr lang="en-US" sz="2800" dirty="0">
                <a:latin typeface="+mj-lt"/>
              </a:rPr>
              <a:t>says that only living organisms can produce other living organisms. Louis Pasteur designed an experiment to show that biogenesis was true even for microorganisms.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AFC7EFF-EDAA-4160-8D43-881CC4E63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86945"/>
            <a:ext cx="8077200" cy="33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8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Origins: Modern Ideas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935" y="1492508"/>
            <a:ext cx="75522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Most biologists agree that life originated through a series of chemical events in Earth’s early history.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primordial soup hypothesis suggested that if the Earth’s atmosphere had a mix of certain gases, organic molecules could have been synthesized.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UV light from the Sun could serve as the energy source for these organic molecules, which would eventually be the precursors to life.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29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Origins: Modern Ideas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935" y="1489770"/>
            <a:ext cx="73236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Stanley Miller and Harold Urey were the first to show that inorganic compounds could produce simple organic molecules, including amino acids.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Scientists later found precursors to nucleotide bases could be formed from even simpler molecules in simulated environments.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684718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056149-76CD-4B80-9630-413BB79250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052916-038D-4193-B88F-3A587ED7FA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3F5AA4-B158-44F5-93BA-9DB9ECEF785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</Template>
  <TotalTime>215</TotalTime>
  <Words>570</Words>
  <Application>Microsoft Macintosh PowerPoint</Application>
  <PresentationFormat>On-screen Show (4:3)</PresentationFormat>
  <Paragraphs>57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Abbie Roth</dc:creator>
  <cp:keywords/>
  <dc:description/>
  <cp:lastModifiedBy>Microsoft Office User</cp:lastModifiedBy>
  <cp:revision>34</cp:revision>
  <cp:lastPrinted>2018-06-06T15:11:12Z</cp:lastPrinted>
  <dcterms:created xsi:type="dcterms:W3CDTF">2018-06-22T01:36:50Z</dcterms:created>
  <dcterms:modified xsi:type="dcterms:W3CDTF">2023-12-15T17:50:26Z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