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363" r:id="rId7"/>
    <p:sldId id="331" r:id="rId8"/>
    <p:sldId id="291" r:id="rId9"/>
    <p:sldId id="290" r:id="rId10"/>
    <p:sldId id="292" r:id="rId11"/>
    <p:sldId id="338" r:id="rId12"/>
    <p:sldId id="366" r:id="rId13"/>
    <p:sldId id="367" r:id="rId14"/>
    <p:sldId id="349" r:id="rId1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63"/>
            <p14:sldId id="331"/>
            <p14:sldId id="291"/>
            <p14:sldId id="290"/>
            <p14:sldId id="292"/>
            <p14:sldId id="338"/>
            <p14:sldId id="366"/>
            <p14:sldId id="367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2489845"/>
            <a:ext cx="899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Darwin’s Theory of Evolution by Natural Selection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Origin of Species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990600"/>
            <a:ext cx="9144000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28" y="1998833"/>
            <a:ext cx="7253272" cy="23445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1295400"/>
            <a:ext cx="5262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+mj-lt"/>
              </a:rPr>
              <a:t>Basic Principles of Natural Selection 	</a:t>
            </a:r>
          </a:p>
        </p:txBody>
      </p:sp>
    </p:spTree>
    <p:extLst>
      <p:ext uri="{BB962C8B-B14F-4D97-AF65-F5344CB8AC3E}">
        <p14:creationId xmlns:p14="http://schemas.microsoft.com/office/powerpoint/2010/main" val="64701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Origin of Species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784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Darwin published </a:t>
            </a:r>
            <a:r>
              <a:rPr lang="en-US" sz="2800" i="1" dirty="0">
                <a:cs typeface="Helvetica Light"/>
              </a:rPr>
              <a:t>On the Origin of Species by Means of Natural Selection</a:t>
            </a:r>
            <a:r>
              <a:rPr lang="en-US" sz="2800" dirty="0">
                <a:cs typeface="Helvetica Light"/>
              </a:rPr>
              <a:t> in 1859. 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Today, scientists use </a:t>
            </a: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evolution</a:t>
            </a:r>
            <a:r>
              <a:rPr lang="en-US" sz="2800" dirty="0">
                <a:cs typeface="Helvetica Light"/>
              </a:rPr>
              <a:t> to mean cumulative change in a group of organisms through time.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Natural selection is not synonymous with evolution. It is a mechanism by which evolution occurs.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1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7320" y="1441394"/>
            <a:ext cx="6283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What is the theory of evolution by natural selection?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6233" y="1516617"/>
            <a:ext cx="33743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artificial selection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33" y="2112287"/>
            <a:ext cx="28409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natural selection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6233" y="270795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evolution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990600"/>
            <a:ext cx="9144000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3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447800"/>
            <a:ext cx="7258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selective breeding: </a:t>
            </a:r>
            <a:r>
              <a:rPr lang="en-US" sz="2800" dirty="0"/>
              <a:t>the process by which a breeder develops a plant or animal to have certain traits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Developing the Theory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Darwin on the HMS </a:t>
            </a:r>
            <a:r>
              <a:rPr lang="en-US" sz="2800" b="1" i="1" dirty="0">
                <a:cs typeface="Helvetica"/>
              </a:rPr>
              <a:t>Beagle</a:t>
            </a:r>
            <a:endParaRPr lang="en-US" sz="2800" b="1" dirty="0">
              <a:cs typeface="Helvetica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When Darwin began his journey, most people thought the world was about 6000 years old, and that animals and plants were unchanging.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Darwin’s job on the </a:t>
            </a:r>
            <a:r>
              <a:rPr lang="en-US" sz="2800" i="1" dirty="0">
                <a:cs typeface="Helvetica Light"/>
              </a:rPr>
              <a:t>Beagle</a:t>
            </a:r>
            <a:r>
              <a:rPr lang="en-US" sz="2800" dirty="0">
                <a:cs typeface="Helvetica Light"/>
              </a:rPr>
              <a:t> was to be a naturalist, and to collect biological and geological specimens during the travels.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endParaRPr lang="en-US" sz="2800" dirty="0">
              <a:solidFill>
                <a:srgbClr val="CC00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Developing the Theory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4" y="1447800"/>
            <a:ext cx="7704666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None/>
            </a:pPr>
            <a:r>
              <a:rPr lang="en-US" sz="2800" b="1" dirty="0">
                <a:cs typeface="Helvetica" pitchFamily="34" charset="0"/>
              </a:rPr>
              <a:t>The Galápagos Islands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Darwin noticed that the different islands all seemed to have their own, slightly different varieties of animals.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Almost every specimen Darwin collected on the Gal</a:t>
            </a:r>
            <a:r>
              <a:rPr lang="en-US" sz="2800" dirty="0">
                <a:cs typeface="Helvetica" pitchFamily="34" charset="0"/>
              </a:rPr>
              <a:t>ápagos was new to European scientists, though they were similar to species on mainland South America.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" pitchFamily="34" charset="0"/>
              </a:rPr>
              <a:t>Island and mainland species should not have been so similar, unless mainland species had changed since arriving on the islands.</a:t>
            </a:r>
            <a:endParaRPr lang="en-US" sz="2800" dirty="0">
              <a:cs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Developing the Theory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78486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Darwin Continued His Studies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Darwin hypothesized that new species could appear gradually through small changes in ancestral species.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Darwin inferred that if humans could change species by </a:t>
            </a: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artificial selection</a:t>
            </a:r>
            <a:r>
              <a:rPr lang="en-US" sz="2800" dirty="0">
                <a:cs typeface="Helvetica Light"/>
              </a:rPr>
              <a:t>–directed breeding to produce offspring with desired traits–then perhaps the same process could work in nature.</a:t>
            </a:r>
            <a:endParaRPr lang="en-US" sz="2800" dirty="0"/>
          </a:p>
          <a:p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Developing the Theory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1451565"/>
            <a:ext cx="8305800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Natural Selection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Darwin described the process of </a:t>
            </a:r>
            <a:r>
              <a:rPr lang="en-US" sz="2800" b="1" dirty="0">
                <a:solidFill>
                  <a:srgbClr val="000000"/>
                </a:solidFill>
                <a:cs typeface="Helvetica Light"/>
              </a:rPr>
              <a:t>natural selection</a:t>
            </a:r>
            <a:r>
              <a:rPr lang="en-US" sz="2800" dirty="0">
                <a:cs typeface="Helvetica Light"/>
              </a:rPr>
              <a:t>: Some competitors would be better equipped for survival than others; those less equipped would die.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cs typeface="Helvetica Light"/>
              </a:rPr>
              <a:t>Principles of natural selection: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 Individuals show variation.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 Variations are heritable.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 More offspring are born than can survive.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 Light"/>
              </a:rPr>
              <a:t> Variations that increase reproductive success will  be more common in the next generation.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0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Origin of Species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990600"/>
            <a:ext cx="9144000" cy="1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57200" y="1393210"/>
            <a:ext cx="762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Darwin had likely formulated his theory of evolution by natural selection by about 1840.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Soon after, he began writing a multivolume book compiled of evidence for evolution and explaining how natural selection might provide a mechanism for the origin of species. </a:t>
            </a:r>
            <a:endParaRPr lang="en-US" sz="2600" i="1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400910487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10B015-2A05-49DF-A8E0-F01E9BE724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A2EA0-A0E2-408C-B073-89A73C54E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670B39-E48F-4141-8EB0-EE9AE708AD8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8862</TotalTime>
  <Words>417</Words>
  <Application>Microsoft Macintosh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39</cp:revision>
  <cp:lastPrinted>2018-06-06T15:11:12Z</cp:lastPrinted>
  <dcterms:created xsi:type="dcterms:W3CDTF">2018-06-13T21:31:09Z</dcterms:created>
  <dcterms:modified xsi:type="dcterms:W3CDTF">2023-12-15T17:51:50Z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