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9" r:id="rId6"/>
    <p:sldId id="356" r:id="rId7"/>
    <p:sldId id="331" r:id="rId8"/>
    <p:sldId id="291" r:id="rId9"/>
    <p:sldId id="290" r:id="rId10"/>
    <p:sldId id="357" r:id="rId11"/>
    <p:sldId id="360" r:id="rId12"/>
    <p:sldId id="358" r:id="rId13"/>
    <p:sldId id="359" r:id="rId14"/>
    <p:sldId id="361" r:id="rId15"/>
    <p:sldId id="362" r:id="rId16"/>
    <p:sldId id="363" r:id="rId17"/>
    <p:sldId id="364" r:id="rId18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56"/>
            <p14:sldId id="331"/>
            <p14:sldId id="291"/>
            <p14:sldId id="290"/>
            <p14:sldId id="357"/>
            <p14:sldId id="360"/>
            <p14:sldId id="358"/>
            <p14:sldId id="359"/>
            <p14:sldId id="361"/>
            <p14:sldId id="362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53" autoAdjust="0"/>
    <p:restoredTop sz="94740"/>
  </p:normalViewPr>
  <p:slideViewPr>
    <p:cSldViewPr>
      <p:cViewPr varScale="1">
        <p:scale>
          <a:sx n="117" d="100"/>
          <a:sy n="117" d="100"/>
        </p:scale>
        <p:origin x="760" y="16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The Building Blocks of Life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21728"/>
            <a:ext cx="797052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Proteins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Proteins</a:t>
            </a:r>
            <a:r>
              <a:rPr lang="en-US" sz="2800" dirty="0">
                <a:solidFill>
                  <a:srgbClr val="C00000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are compounds made of smaller carbon compounds called amino acids.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All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amino acids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are made of carbon, nitrogen, oxygen, hydrogen, and sometimes sulfur.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All amino acids share the same general structure.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6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21728"/>
            <a:ext cx="797052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Amino Acid Structure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Amino acids have a carbon bonded to a hydrogen atom, an amino group, a hydroxyl group, and a variable side chain.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Amino acids form covalent bonds with one another. These bonds are called peptide bonds.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02EF6FF-7EE5-2548-B1F3-0C598877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52005"/>
            <a:ext cx="8900183" cy="24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6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295400"/>
            <a:ext cx="7970520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Protein Function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There are 20 different amino acids.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Proteins are composed of various combinations of amino acids.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Proteins are responsible for: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structural support in cells 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transporting substances within and between cells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signaling within and between cells 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speeding up chemical reactions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controlling cell growth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5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2" y="1336387"/>
            <a:ext cx="857247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Three-Dimensional Protein Structure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The variable side chains of amino acids interact to create up to four levels of structure in proteins. 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Primary structure: amino acid chain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Secondary structure: helix or pleated sheet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Tertiary structure: mostly globular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Quaternary structure: combining of proteins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6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89013"/>
            <a:ext cx="797052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Nucleic Acids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Nucleic acids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are macromolecules that transmit and store genetic information.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Nucleic acids are composed of repeating subunits composed of carbon, nitrogen, oxygen, phosphorus, and hydrogen called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nucleotides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There are two types of nucleic acids: 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Deoxyribonucleic acid (DNA)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Ribonucleic acid (RNA)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31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>
                <a:solidFill>
                  <a:srgbClr val="E46C0A"/>
                </a:solidFill>
                <a:latin typeface="+mj-lt"/>
                <a:cs typeface="Proxima Nova Light"/>
              </a:rPr>
              <a:t> </a:t>
            </a:r>
            <a:r>
              <a:rPr lang="en-US" sz="3200" b="1">
                <a:solidFill>
                  <a:srgbClr val="E46C0A"/>
                </a:solidFill>
                <a:cs typeface="Proxima Nova Light"/>
              </a:rPr>
              <a:t>Focus Question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0" y="1364596"/>
            <a:ext cx="6918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Why is carbon essential to life?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ED4F60-AFC4-FC4A-9F03-AB24AE1F72F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6570" y="1337763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macromolecule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6570" y="1920652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polymer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58890" y="1892410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amino acid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6570" y="250354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carbohydrate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58890" y="129540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protein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8890" y="248942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nucleic acid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06570" y="308643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lipid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58890" y="308642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nucleotide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62764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371600"/>
            <a:ext cx="7258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+mj-lt"/>
              </a:rPr>
              <a:t>organic compound: </a:t>
            </a:r>
            <a:r>
              <a:rPr lang="en-US" sz="2600" dirty="0">
                <a:latin typeface="+mj-lt"/>
              </a:rPr>
              <a:t>a carbon-based substance that is the basis of living matter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AFF87E-A477-2A46-AD6D-0C906C294E4A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9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Organic Chemistry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69576" y="1284000"/>
            <a:ext cx="743622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Organic chemistry is the study of organic compounds, or compounds that contain carbon. 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Carbon is a component of almost all biological molecules.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Carbon atoms bond together to form a variety of important organic compounds.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1E2743-5292-4C44-B79D-10D86B3DD075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0010B6-ACE8-3C4C-AC53-07EDC68A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4175587"/>
            <a:ext cx="7391401" cy="23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25716"/>
            <a:ext cx="797052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Macromolecules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are large molecules formed by joining smaller organic molecules together.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Polymers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are molecules made from repeating units of identical or nearly identical compounds called monomers.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Macromolecules are organized into four major categories: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Carbohydrates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Lipids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Proteins</a:t>
            </a:r>
          </a:p>
          <a:p>
            <a:pPr marL="742950" lvl="1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Nucleic acids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0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12307"/>
            <a:ext cx="79705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Carbohydrates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Compounds composed of a ratio of 1 carbon to 2 hydrogen to 1 oxygen are called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carbohydrates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. 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Carbohydrates have a general formula of (CH</a:t>
            </a:r>
            <a:r>
              <a:rPr lang="en-US" sz="2800" baseline="-25000" dirty="0">
                <a:latin typeface="+mj-lt"/>
                <a:cs typeface="Helvetica" panose="020B0604020202020204" pitchFamily="34" charset="0"/>
              </a:rPr>
              <a:t>2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O)</a:t>
            </a:r>
            <a:r>
              <a:rPr lang="en-US" sz="2800" i="1" baseline="-25000" dirty="0">
                <a:latin typeface="+mj-lt"/>
                <a:cs typeface="Helvetica" panose="020B0604020202020204" pitchFamily="34" charset="0"/>
              </a:rPr>
              <a:t>n</a:t>
            </a:r>
            <a:r>
              <a:rPr lang="en-US" sz="2800" baseline="-25000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where </a:t>
            </a:r>
            <a:r>
              <a:rPr lang="en-US" sz="2800" i="1" dirty="0">
                <a:latin typeface="+mj-lt"/>
                <a:cs typeface="Helvetica" panose="020B0604020202020204" pitchFamily="34" charset="0"/>
              </a:rPr>
              <a:t>n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indicates the number of CH</a:t>
            </a:r>
            <a:r>
              <a:rPr lang="en-US" sz="2800" baseline="-25000" dirty="0">
                <a:latin typeface="+mj-lt"/>
                <a:cs typeface="Helvetica" panose="020B0604020202020204" pitchFamily="34" charset="0"/>
              </a:rPr>
              <a:t>2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O units in the chain.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Carbohydrates are a central energy source for organisms.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Carbohydrates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also function as cellular support in plants, fungi, and animals.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3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300386"/>
            <a:ext cx="7970520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Carbohydrates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Carbohydrates that have values of </a:t>
            </a:r>
            <a:r>
              <a:rPr lang="en-US" sz="2800" i="1" dirty="0"/>
              <a:t>n</a:t>
            </a:r>
            <a:r>
              <a:rPr lang="en-US" sz="2800" dirty="0"/>
              <a:t> ranging from three to seven are called monosaccharides.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Two monosaccharides joined together form a disaccharide.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Longer carbohydrate molecules are called polysaccharides.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24B2083-514F-414D-8D30-1E4CA808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95800"/>
            <a:ext cx="8839200" cy="20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Macromolecules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71523" y="1107043"/>
            <a:ext cx="3924277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Lipids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Lipids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 are molecules made mostly of carbon and hydrogen.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Lipids make up the fats, oils, and waxes. 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Lipids’ primary function is to store energy.</a:t>
            </a:r>
          </a:p>
          <a:p>
            <a:pPr marL="285750" indent="-285750">
              <a:spcBef>
                <a:spcPts val="24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They also prevent water loss in plants and form the honeycomb in beehives.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511B6-87E0-0A4E-A411-E113919470C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74B2BD7-832C-8F4C-A5A0-5F148D53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36040"/>
            <a:ext cx="4648200" cy="30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08577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227AA3-83B9-426C-A4AD-D571EDF18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7F6E05-79F3-4EC1-8814-8B389BD3A89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2F0C17-F3D5-41EB-9FF8-9A2E0C3AFD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2626</TotalTime>
  <Words>504</Words>
  <Application>Microsoft Macintosh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63</cp:revision>
  <cp:lastPrinted>2018-06-06T15:11:12Z</cp:lastPrinted>
  <dcterms:created xsi:type="dcterms:W3CDTF">2018-06-19T22:29:55Z</dcterms:created>
  <dcterms:modified xsi:type="dcterms:W3CDTF">2023-10-26T15:54:19Z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