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52" r:id="rId6"/>
    <p:sldId id="261" r:id="rId7"/>
    <p:sldId id="331" r:id="rId8"/>
    <p:sldId id="291" r:id="rId9"/>
    <p:sldId id="350" r:id="rId10"/>
    <p:sldId id="290" r:id="rId11"/>
    <p:sldId id="345" r:id="rId12"/>
    <p:sldId id="351" r:id="rId13"/>
    <p:sldId id="292" r:id="rId14"/>
    <p:sldId id="346" r:id="rId1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52"/>
            <p14:sldId id="261"/>
            <p14:sldId id="331"/>
            <p14:sldId id="291"/>
            <p14:sldId id="350"/>
            <p14:sldId id="290"/>
            <p14:sldId id="345"/>
            <p14:sldId id="351"/>
            <p14:sldId id="292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40"/>
  </p:normalViewPr>
  <p:slideViewPr>
    <p:cSldViewPr>
      <p:cViewPr varScale="1">
        <p:scale>
          <a:sx n="117" d="100"/>
          <a:sy n="117" d="100"/>
        </p:scale>
        <p:origin x="1232" y="16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Cell Discovery and Theory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Basic Cell Types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8200" y="14605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Prokaryotic cells </a:t>
            </a:r>
            <a:r>
              <a:rPr lang="en-US" sz="2800" dirty="0">
                <a:latin typeface="+mj-lt"/>
              </a:rPr>
              <a:t>do not have a nucleus or other membrane-bound organelles.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They are smaller and simpler than eukaryotic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Most unicellular organisms, such as bacteria, are prokaryotic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Prokaryotic organisms are probably similar to the first organisms that lived on Earth.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Basic Cell Types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2000" y="1466195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endosymbiont theory proposes that a symbiotic relationship formed between two prokaryotic cells, one of which lived inside the 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Eventually the symbiotic relationship led to the two cells becoming 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Because eukaryotic cells are larger and more complex, they developed specific functions.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These specific functions led to cell diversity, and thus, to organismal diversity.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3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371600"/>
            <a:ext cx="7376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How did the invention of the microscope lead to the discovery of cells?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402506" y="2673796"/>
            <a:ext cx="32219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plasma membrane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1317" y="385661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organelle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83180" y="503944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prokaryotic cell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14369" y="444803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nucleus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2506" y="1490972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cell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2506" y="2082384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cell theory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81317" y="326520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eukaryotic cell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8903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3716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organization: </a:t>
            </a:r>
            <a:r>
              <a:rPr lang="en-US" sz="2800" dirty="0"/>
              <a:t>the orderly structure shown by living things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History of the Cell Theory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latin typeface="+mj-lt"/>
              </a:rPr>
              <a:t>cell</a:t>
            </a:r>
            <a:r>
              <a:rPr lang="en-US" sz="2800" dirty="0">
                <a:latin typeface="+mj-lt"/>
              </a:rPr>
              <a:t> is the basic structural and functional unit of all living organisms.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Cells are so small that their existence was unknown before the invention of microscopes.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History of the Cell Theory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cell theory </a:t>
            </a:r>
            <a:r>
              <a:rPr lang="en-US" sz="2800" dirty="0">
                <a:latin typeface="+mj-lt"/>
              </a:rPr>
              <a:t>is one of the fundamental ideas of modern biology. It includes the following three principles: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All living organisms are composed of one or more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Cells are the basic unit of structure and organization of all living organisms.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Cells arise only from previously existing cells, with cells passing copies of their genetic material on to their daughter cells.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8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Microscope Technology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447800"/>
            <a:ext cx="755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Compound Light Microscopes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Use a series of glass lenses and visible light to magnify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Magnify images up to ~1000× actual size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Electron Microscopes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Create an image by illuminating a sample with a beam of electrons and collecting the electrons that are reflected back from the sample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Magnify images up to 500,000× actual size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Basic Cell Types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516082"/>
            <a:ext cx="73236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All cells have a </a:t>
            </a:r>
            <a:r>
              <a:rPr lang="en-US" sz="2800" b="1" dirty="0">
                <a:latin typeface="+mj-lt"/>
              </a:rPr>
              <a:t>plasma membrane </a:t>
            </a:r>
            <a:r>
              <a:rPr lang="en-US" sz="2800" dirty="0">
                <a:latin typeface="+mj-lt"/>
              </a:rPr>
              <a:t>– a special boundary that helps control what enters and leaves the cell.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Most cells contain genetic material in some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Most cells break down molecules to generate energy.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There are two basic kinds of cells: eukaryotic and prokaryotic.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8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Basic Cell Types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935" y="1447800"/>
            <a:ext cx="74760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Eukaryotic cells </a:t>
            </a:r>
            <a:r>
              <a:rPr lang="en-US" sz="2800" dirty="0">
                <a:latin typeface="+mj-lt"/>
              </a:rPr>
              <a:t>contain a nucleus and other organelles.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Organelles</a:t>
            </a:r>
            <a:r>
              <a:rPr lang="en-US" sz="2800" dirty="0">
                <a:latin typeface="+mj-lt"/>
              </a:rPr>
              <a:t> are specialized structures that perform specific cell functions.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nucleus</a:t>
            </a:r>
            <a:r>
              <a:rPr lang="en-US" sz="2800" dirty="0">
                <a:latin typeface="+mj-lt"/>
              </a:rPr>
              <a:t> is the distinct central organelle that contains the cell’s genetic material.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Eukaryotic cells are generally much larger than prokaryotic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084574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6B1AE4-00A0-42C2-8731-5579F0556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FC4971-2DCB-41F0-993E-DA8CC59593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394B92-1B2B-4464-B764-2D3EFEB0AF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181</TotalTime>
  <Words>427</Words>
  <Application>Microsoft Macintosh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Abbie Roth</dc:creator>
  <cp:keywords/>
  <dc:description/>
  <cp:lastModifiedBy>Microsoft Office User</cp:lastModifiedBy>
  <cp:revision>28</cp:revision>
  <cp:lastPrinted>2018-06-06T15:11:12Z</cp:lastPrinted>
  <dcterms:created xsi:type="dcterms:W3CDTF">2018-06-22T01:36:50Z</dcterms:created>
  <dcterms:modified xsi:type="dcterms:W3CDTF">2023-10-26T16:52:09Z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