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9" r:id="rId6"/>
    <p:sldId id="356" r:id="rId7"/>
    <p:sldId id="331" r:id="rId8"/>
    <p:sldId id="290" r:id="rId9"/>
    <p:sldId id="359" r:id="rId10"/>
    <p:sldId id="345" r:id="rId11"/>
    <p:sldId id="357" r:id="rId12"/>
    <p:sldId id="358" r:id="rId13"/>
    <p:sldId id="291" r:id="rId14"/>
    <p:sldId id="350" r:id="rId15"/>
  </p:sldIdLst>
  <p:sldSz cx="9144000" cy="6858000" type="screen4x3"/>
  <p:notesSz cx="6858000" cy="92964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12046D-0C65-471F-8EDD-22EEA082607A}">
          <p14:sldIdLst>
            <p14:sldId id="256"/>
            <p14:sldId id="259"/>
            <p14:sldId id="356"/>
            <p14:sldId id="331"/>
            <p14:sldId id="290"/>
            <p14:sldId id="359"/>
            <p14:sldId id="345"/>
            <p14:sldId id="357"/>
            <p14:sldId id="358"/>
            <p14:sldId id="291"/>
            <p14:sldId id="3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3" pos="51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lkowitz, Jarrod" initials="WJ" lastIdx="24" clrIdx="0"/>
  <p:cmAuthor id="1" name="Scott Payne" initials="SP" lastIdx="14" clrIdx="1"/>
  <p:cmAuthor id="2" name="McGraw Hill Companies" initials="" lastIdx="1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EDA"/>
    <a:srgbClr val="FF932B"/>
    <a:srgbClr val="22A547"/>
    <a:srgbClr val="E46C0A"/>
    <a:srgbClr val="DF6421"/>
    <a:srgbClr val="75A230"/>
    <a:srgbClr val="CF5F20"/>
    <a:srgbClr val="4F9935"/>
    <a:srgbClr val="808285"/>
    <a:srgbClr val="1D8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13" autoAdjust="0"/>
    <p:restoredTop sz="94740"/>
  </p:normalViewPr>
  <p:slideViewPr>
    <p:cSldViewPr>
      <p:cViewPr varScale="1">
        <p:scale>
          <a:sx n="117" d="100"/>
          <a:sy n="117" d="100"/>
        </p:scale>
        <p:origin x="944" y="168"/>
      </p:cViewPr>
      <p:guideLst>
        <p:guide orient="horz" pos="912"/>
        <p:guide pos="576"/>
        <p:guide pos="51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90C7F-C65D-E946-A7F3-41410A89D19A}" type="datetimeFigureOut">
              <a:rPr lang="en-US" smtClean="0"/>
              <a:pPr/>
              <a:t>10/26/23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429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10" y="8829429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2DD0F-651B-C546-A153-5EE4AFAFAC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04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A5A79-4B03-9D41-AC4B-ADC64D06D33E}" type="datetimeFigureOut">
              <a:rPr lang="en-US" smtClean="0"/>
              <a:pPr/>
              <a:t>10/26/23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F2334-9366-D94E-909B-8D1D290AA0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69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334-9366-D94E-909B-8D1D290AA00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32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92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4E5993-8628-D644-80A6-AEBDCF3BEC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2" y="1752600"/>
            <a:ext cx="6159785" cy="6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0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2" y="1752600"/>
            <a:ext cx="6159785" cy="6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40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9E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rgbClr val="1D9EDA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" y="1970844"/>
            <a:ext cx="9144000" cy="2370338"/>
          </a:xfrm>
          <a:prstGeom prst="rect">
            <a:avLst/>
          </a:prstGeom>
          <a:solidFill>
            <a:srgbClr val="1D9EDA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fa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440" y="-2"/>
            <a:ext cx="841248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163" y="2489845"/>
            <a:ext cx="8164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j-lt"/>
              </a:rPr>
              <a:t>The Plasma Membrane</a:t>
            </a:r>
            <a:endParaRPr lang="en-US" sz="5400" b="1" dirty="0">
              <a:solidFill>
                <a:schemeClr val="bg1"/>
              </a:solidFill>
              <a:latin typeface="+mj-lt"/>
              <a:cs typeface="Proxima Nov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3981" y="2133600"/>
            <a:ext cx="1257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Proxima Nova Light"/>
              </a:rPr>
              <a:t>Lesson 2</a:t>
            </a:r>
            <a:endParaRPr lang="en-US" sz="2400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986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Function of the Plasma Membrane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4400" y="1447800"/>
            <a:ext cx="7315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The process of maintaining balance in an organism’s internal environment is called homeostasis.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One of the structures responsible for homeostasis is the plasma membrane.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The plasma membrane forms a thin, flexible boundary between a cell and its environment.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843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Function of the Plasma Membrane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4400" y="1447800"/>
            <a:ext cx="7543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Plasma membranes have </a:t>
            </a:r>
            <a:r>
              <a:rPr lang="en-US" sz="2800" b="1" dirty="0">
                <a:latin typeface="+mj-lt"/>
              </a:rPr>
              <a:t>selective permeability,</a:t>
            </a:r>
            <a:r>
              <a:rPr lang="en-US" sz="2800" dirty="0">
                <a:latin typeface="+mj-lt"/>
              </a:rPr>
              <a:t> which means that they allow some substances to pass through while keeping others out.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Control of how, when, and how much of various substances enter and leave a cell depends on the structure of the plasma membrane.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788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98298" y="390256"/>
            <a:ext cx="7676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Proxima Nova Light"/>
              </a:rPr>
              <a:t>Focus Question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463040" y="1447800"/>
            <a:ext cx="69951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Why is the plasma membrane an important structure of the cell?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7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Calibri Light" panose="020F0302020204030204" pitchFamily="34" charset="0"/>
              </a:rPr>
              <a:t>New Vocabulary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575042" y="2601261"/>
            <a:ext cx="390776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fluid mosaic model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00200" y="1371600"/>
            <a:ext cx="367916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phospholipid bilayer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546487" y="3241357"/>
            <a:ext cx="345056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selective permeability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98762" y="1961165"/>
            <a:ext cx="360296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transport protein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770416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Calibri Light" panose="020F0302020204030204" pitchFamily="34" charset="0"/>
              </a:rPr>
              <a:t>Review Vocabulary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14400" y="1447800"/>
            <a:ext cx="72586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ion: </a:t>
            </a:r>
            <a:r>
              <a:rPr lang="en-US" sz="2800" dirty="0"/>
              <a:t>an atom or group of atoms with a positive or negative electric charge </a:t>
            </a:r>
            <a:endParaRPr lang="en-US" sz="2800" dirty="0">
              <a:solidFill>
                <a:srgbClr val="000000"/>
              </a:solidFill>
              <a:cs typeface="Proxima Nova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A1E410-807E-EE4F-921D-4620D2955B9C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457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5935" y="392934"/>
            <a:ext cx="732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Proxima Nova Light"/>
              </a:rPr>
              <a:t>Structure of the Plasma Membrane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05935" y="1447800"/>
            <a:ext cx="75522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The plasma membrane is composed of a </a:t>
            </a:r>
            <a:r>
              <a:rPr lang="en-US" sz="2800" b="1" dirty="0">
                <a:latin typeface="+mj-lt"/>
              </a:rPr>
              <a:t>phospholipid bilayer </a:t>
            </a:r>
            <a:r>
              <a:rPr lang="en-US" sz="2800" dirty="0">
                <a:latin typeface="+mj-lt"/>
              </a:rPr>
              <a:t>– two layers of phospholipids arranged to allow the membrane to exist in a watery environment.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Polar heads face outside the cell.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Nonpolar tails face inside the cell.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This arrangement allows the membrane to keep the internal and external environments separate.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9CF66B-9E91-2747-9FBB-C00AFF4838F3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296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5935" y="392934"/>
            <a:ext cx="732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Proxima Nova Light"/>
              </a:rPr>
              <a:t>Structure of the Plasma Membrane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9CF66B-9E91-2747-9FBB-C00AFF4838F3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FDD06C3-95C6-447B-A690-DA4871EDD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1" y="1650289"/>
            <a:ext cx="8077200" cy="414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99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5935" y="392934"/>
            <a:ext cx="732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Proxima Nova Light"/>
              </a:rPr>
              <a:t>Structure of the Plasma Membrane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14400" y="1468824"/>
            <a:ext cx="7620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The plasma membrane also contains cholesterol, proteins, and carbohydrates.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Some proteins called receptors transmit signals to the inside of the cell.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Some proteins serve as support structures for the membrane.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</a:rPr>
              <a:t>Transport proteins </a:t>
            </a:r>
            <a:r>
              <a:rPr lang="en-US" sz="2800" dirty="0">
                <a:latin typeface="+mj-lt"/>
              </a:rPr>
              <a:t>move substances and wastes through the membrane.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9CF66B-9E91-2747-9FBB-C00AFF4838F3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881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5935" y="392934"/>
            <a:ext cx="732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Proxima Nova Light"/>
              </a:rPr>
              <a:t>Structure of the Plasma Membrane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14400" y="1447800"/>
            <a:ext cx="732366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Cholesterol prevents the fatty acid tails of the phospholipid bilayer from sticking together.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Cholesterol contributes to the fluidity of the membrane.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Carbohydrates define the cell’s characteristics and help cells identify chemical signals.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9CF66B-9E91-2747-9FBB-C00AFF4838F3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990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5935" y="392934"/>
            <a:ext cx="732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Proxima Nova Light"/>
              </a:rPr>
              <a:t>Structure of the Plasma Membrane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10168" y="1371600"/>
            <a:ext cx="74718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The </a:t>
            </a:r>
            <a:r>
              <a:rPr lang="en-US" sz="2800" b="1" dirty="0">
                <a:latin typeface="+mj-lt"/>
              </a:rPr>
              <a:t>fluid mosaic model </a:t>
            </a:r>
            <a:r>
              <a:rPr lang="en-US" sz="2800" dirty="0">
                <a:latin typeface="+mj-lt"/>
              </a:rPr>
              <a:t>describes the phospholipids in the bilayer as a “sea” in which other components move around, forming a pattern or mosaic on the cell surface.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9CF66B-9E91-2747-9FBB-C00AFF4838F3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Picture 3" descr="A picture containing toy&#10;&#10;Description automatically generated">
            <a:extLst>
              <a:ext uri="{FF2B5EF4-FFF2-40B4-BE49-F238E27FC236}">
                <a16:creationId xmlns:a16="http://schemas.microsoft.com/office/drawing/2014/main" id="{F1133A14-CB8D-4E2A-9C8D-18B021D78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067" y="3258319"/>
            <a:ext cx="6917402" cy="337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87629"/>
      </p:ext>
    </p:extLst>
  </p:cSld>
  <p:clrMapOvr>
    <a:masterClrMapping/>
  </p:clrMapOvr>
</p:sld>
</file>

<file path=ppt/theme/theme1.xml><?xml version="1.0" encoding="utf-8"?>
<a:theme xmlns:a="http://schemas.openxmlformats.org/drawingml/2006/main" name="rev-bio_chem_LessonTemp_Mod00_L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8A7D1819-EC81-AA45-951C-DDDE2E2975DC}" vid="{44BE38F7-E207-0A41-902A-C39567BCCB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E346A50C5ABB4D8ABDC542F9DDB635" ma:contentTypeVersion="10" ma:contentTypeDescription="Create a new document." ma:contentTypeScope="" ma:versionID="a50b0f4b0c178d9fb5e9e8d005c81156">
  <xsd:schema xmlns:xsd="http://www.w3.org/2001/XMLSchema" xmlns:xs="http://www.w3.org/2001/XMLSchema" xmlns:p="http://schemas.microsoft.com/office/2006/metadata/properties" xmlns:ns2="56348eee-dc15-462f-913c-b9ac4c38f6e5" xmlns:ns3="ad62b575-b769-42d0-b622-6f949ef41164" targetNamespace="http://schemas.microsoft.com/office/2006/metadata/properties" ma:root="true" ma:fieldsID="d97081c7219a596e5e75162292b871bf" ns2:_="" ns3:_="">
    <xsd:import namespace="56348eee-dc15-462f-913c-b9ac4c38f6e5"/>
    <xsd:import namespace="ad62b575-b769-42d0-b622-6f949ef4116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348eee-dc15-462f-913c-b9ac4c38f6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2b575-b769-42d0-b622-6f949ef411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AF1A20-8178-4E2E-9528-FB67687FD6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FA9A73-2941-4D69-BDB9-01C9CBAB9637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ad62b575-b769-42d0-b622-6f949ef41164"/>
    <ds:schemaRef ds:uri="http://schemas.openxmlformats.org/package/2006/metadata/core-properties"/>
    <ds:schemaRef ds:uri="56348eee-dc15-462f-913c-b9ac4c38f6e5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4D08E52-E315-4EC3-8051-9FA7C92262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348eee-dc15-462f-913c-b9ac4c38f6e5"/>
    <ds:schemaRef ds:uri="ad62b575-b769-42d0-b622-6f949ef411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rev-bio_chem_LessonTemp_Mod00_L0</Template>
  <TotalTime>398</TotalTime>
  <Words>338</Words>
  <Application>Microsoft Macintosh PowerPoint</Application>
  <PresentationFormat>On-screen Show (4:3)</PresentationFormat>
  <Paragraphs>36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Arial</vt:lpstr>
      <vt:lpstr>rev-bio_chem_LessonTemp_Mod00_L0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Abbie Roth</dc:creator>
  <cp:keywords/>
  <dc:description/>
  <cp:lastModifiedBy>Microsoft Office User</cp:lastModifiedBy>
  <cp:revision>35</cp:revision>
  <cp:lastPrinted>2018-06-06T15:11:12Z</cp:lastPrinted>
  <dcterms:created xsi:type="dcterms:W3CDTF">2018-06-22T01:36:50Z</dcterms:created>
  <dcterms:modified xsi:type="dcterms:W3CDTF">2023-10-26T16:53:21Z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0x010100BEE346A50C5ABB4D8ABDC542F9DDB635</vt:lpwstr>
  </property>
</Properties>
</file>